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200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SLAUGHTER LN / BILBROOK PL
Intersection ID: 5149032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200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SLAUGHTER LN / BILBROOK PL
Intersection ID: 5149032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200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SLAUGHTER LN / BILBROOK PL
Intersection ID: 5149032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200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SLAUGHTER LN / BILBROOK PL
Intersection ID: 5149032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